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Montserrat" panose="020B0604020202020204" charset="-1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6847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465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2aefc9149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2aefc9149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183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45c61bc6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45c61bc6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902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45c61bc6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045c61bc6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615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2aefc9149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2aefc9149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680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045c61bc6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045c61bc6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7616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2aefc9149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02aefc9149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45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2aefc914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2aefc914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10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2aefc9149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2aefc9149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07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2aefc9149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02aefc9149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381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2aefc9149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2aefc9149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81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2aefc9149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2aefc9149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35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2aefc9149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2aefc9149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467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2aefc9149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2aefc9149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56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2aefc9149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2aefc9149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13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109800" y="1578400"/>
            <a:ext cx="54450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Teofil Emil Modelski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Profesor historii średniowiecznej powszechnej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Kraków - do 1967</a:t>
            </a:r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Następnie Teofil Emil Modelski przeprowadza się do Krakowa. Tam umiera. Zmarł 5 marca 1967 roku przeżywszy niecałe 86 lat. Pogrzeb odbył się 8 marca (zdjęcie poniżej).</a:t>
            </a:r>
            <a:endParaRPr/>
          </a:p>
        </p:txBody>
      </p:sp>
      <p:pic>
        <p:nvPicPr>
          <p:cNvPr id="202" name="Google Shape;2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2232300"/>
            <a:ext cx="2185706" cy="291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045" y="2232300"/>
            <a:ext cx="1998926" cy="291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generał Izydor Modelski,                                          Katedra w Wilnie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brat profesora</a:t>
            </a:r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196777" cy="400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1577" y="152400"/>
            <a:ext cx="5490022" cy="3782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prof. Modelski                                                                                                      Teofil Modelski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przy pracy                                                                                                              przymocowuje róże do muru</a:t>
            </a:r>
            <a:endParaRPr b="1"/>
          </a:p>
        </p:txBody>
      </p:sp>
      <p:pic>
        <p:nvPicPr>
          <p:cNvPr id="216" name="Google Shape;2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00" y="445200"/>
            <a:ext cx="4697426" cy="352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1676" y="150163"/>
            <a:ext cx="2604582" cy="4000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Taki sobie dodatek</a:t>
            </a:r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Prof. Modelski był skromny, nie miał dużych wymagań. Równocześnie trzeba było pamiętać, że: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jajecznica mogła być zrobiona tylko z jednego jajka,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czosnek nie mógł być zmiażdżony czy roztarty, ale pokrojony cieniuteńko w plasterki,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herbata musiała być bardzo słodka.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Taki sobie dodatek (wierszowany liścik)</a:t>
            </a:r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/>
              <a:t>Przyjechałem prosto z Wilna,</a:t>
            </a:r>
            <a:endParaRPr i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i="1"/>
              <a:t>Sprawa była bardzo pilna, </a:t>
            </a:r>
            <a:endParaRPr i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i="1"/>
              <a:t>Gdy zaś była już gotowa, </a:t>
            </a:r>
            <a:endParaRPr i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i="1"/>
              <a:t>Wyjechałem znów ze Lwowa. </a:t>
            </a:r>
            <a:endParaRPr i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i="1"/>
              <a:t>Pannie Wietce ku pamięci</a:t>
            </a:r>
            <a:endParaRPr i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i="1"/>
              <a:t> Niechaj służą dobre chęci</a:t>
            </a:r>
            <a:endParaRPr i="1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i="1"/>
              <a:t> Dobra rada, dobre słowa </a:t>
            </a:r>
            <a:endParaRPr i="1"/>
          </a:p>
        </p:txBody>
      </p:sp>
      <p:sp>
        <p:nvSpPr>
          <p:cNvPr id="230" name="Google Shape;230;p26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/>
              <a:t>To życzenia już połowa </a:t>
            </a:r>
            <a:endParaRPr i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i="1"/>
              <a:t>Resztę powiem Ci we Wilnie </a:t>
            </a:r>
            <a:endParaRPr i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i="1"/>
              <a:t>Pragnij zjechać tam usilnie </a:t>
            </a:r>
            <a:endParaRPr i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i="1"/>
              <a:t>Gedymina poznasz gród</a:t>
            </a:r>
            <a:endParaRPr i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i="1"/>
              <a:t>Zaspokoisz wrażeń rój</a:t>
            </a:r>
            <a:endParaRPr i="1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i="1"/>
              <a:t>To Ci mówi wujek Twój. (Emil)</a:t>
            </a:r>
            <a:endParaRPr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0"/>
              <a:t>KONIEC</a:t>
            </a:r>
            <a:endParaRPr sz="6000"/>
          </a:p>
        </p:txBody>
      </p:sp>
      <p:sp>
        <p:nvSpPr>
          <p:cNvPr id="236" name="Google Shape;236;p27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 za uwagę.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Weronika Puzanowska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Lwów - do roku 1924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Teofil Emil Modelski urodził się 16 listopada 1881 roku we Lwowie jako trzecie dziecko Teofila Piotra i Rozalii Modelskich (zdjęcie poniżej).  We Lwowie poznał Rozalię Torońską, swoją przyszłą żonę. Nie znamy początku ich znajomości, ale wiadomo, że kiedy Teofil pisał doktorat,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                                                                                         ta już była jego narzeczoną. Wzięli ślub 10 sierpnia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                                                                                         1910 roku w kościele św. Antoniego we Lwowie.</a:t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459525"/>
            <a:ext cx="2002274" cy="273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2275" y="2477925"/>
            <a:ext cx="2100266" cy="26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5153475" y="978425"/>
            <a:ext cx="4587000" cy="3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3">
            <a:alphaModFix/>
          </a:blip>
          <a:srcRect l="-10963" b="-10963"/>
          <a:stretch/>
        </p:blipFill>
        <p:spPr>
          <a:xfrm>
            <a:off x="4343575" y="0"/>
            <a:ext cx="226535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8925" y="0"/>
            <a:ext cx="2535075" cy="463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038774" cy="308114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2" name="Google Shape;152;p15"/>
          <p:cNvSpPr txBox="1"/>
          <p:nvPr/>
        </p:nvSpPr>
        <p:spPr>
          <a:xfrm>
            <a:off x="146550" y="3426300"/>
            <a:ext cx="403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Teofil Emil Modelski przy pracy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Wilno - do roku 1930</a:t>
            </a:r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Teofil Emil Modelski dostał propozycję profesora nadzwyczajnego Uniwersytetu Stefana Batorego w Wilnie i ją przyjął. Niestety nie miał jeszcze mieszkania, więc przeprowadził się tam sam, dopiero po jakimś czasie gdy dostał mieszkanie rodzina do niego przyjechała. W 1928 roku dziadek został wybrany na przewodniczącego Wydziału III Wileńskiego Towarzystwa Przyjaciół Nauk.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845" y="152400"/>
            <a:ext cx="4143753" cy="30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025" y="1685050"/>
            <a:ext cx="5128827" cy="345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3289175" cy="206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Lwów - do roku 1943</a:t>
            </a:r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Następnie prof. Modelski wraz z rodziną wrócił do Lwowa, lecz trudno było znaleźć mieszkanie. Teofil Modelski zamieszkał w 2-piętrowej kamienicy na ulicy Wiatrakowej (zdjęcie poniżej).</a:t>
            </a:r>
            <a:endParaRPr/>
          </a:p>
        </p:txBody>
      </p:sp>
      <p:pic>
        <p:nvPicPr>
          <p:cNvPr id="173" name="Google Shape;1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2595" y="2174300"/>
            <a:ext cx="4166405" cy="291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201" y="0"/>
            <a:ext cx="3047801" cy="409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2550" y="522550"/>
            <a:ext cx="2823661" cy="409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4825" y="0"/>
            <a:ext cx="3125827" cy="207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Potok - do roku 1945</a:t>
            </a:r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Następnie rodzina pra pra dziadka przeprowadziła się do Potoka. Znajomy kierowca zgodził się ich zawieźć ale dojeżdżając do Przemyśla półciężarówka zaczęła się psuć. Resztę drogi przejechali na holowniku.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Wrocław - do 1961</a:t>
            </a:r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Teofil Emil Modelski wraca na Uniwersytet tym razem do Wrocławia. Jest bardzo szczęśliwy. Nareszcie archiwum, wykłady, studenci, doktoraty i odnowione kontakty przerwane przez wojnę. Właśnie we Wrocławiu powstała ulica na jego cześć oraz tablica upamiętniająca (zdjęcie poniżej).</a:t>
            </a:r>
            <a:endParaRPr/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5600" y="2460075"/>
            <a:ext cx="3842125" cy="24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Pokaz na ekranie (16:9)</PresentationFormat>
  <Paragraphs>43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Lato</vt:lpstr>
      <vt:lpstr>Arial</vt:lpstr>
      <vt:lpstr>Montserrat</vt:lpstr>
      <vt:lpstr>Focus</vt:lpstr>
      <vt:lpstr>Teofil Emil Modelski</vt:lpstr>
      <vt:lpstr>Lwów - do roku 1924</vt:lpstr>
      <vt:lpstr>Prezentacja programu PowerPoint</vt:lpstr>
      <vt:lpstr>Wilno - do roku 1930</vt:lpstr>
      <vt:lpstr>Prezentacja programu PowerPoint</vt:lpstr>
      <vt:lpstr>Lwów - do roku 1943</vt:lpstr>
      <vt:lpstr>Prezentacja programu PowerPoint</vt:lpstr>
      <vt:lpstr>Potok - do roku 1945</vt:lpstr>
      <vt:lpstr>Wrocław - do 1961</vt:lpstr>
      <vt:lpstr>Kraków - do 1967</vt:lpstr>
      <vt:lpstr>Prezentacja programu PowerPoint</vt:lpstr>
      <vt:lpstr>Prezentacja programu PowerPoint</vt:lpstr>
      <vt:lpstr>Taki sobie dodatek</vt:lpstr>
      <vt:lpstr>Taki sobie dodatek (wierszowany liścik)</vt:lpstr>
      <vt:lpstr>KONIEC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Teofil Emil Modelski</dc:title>
  <dc:creator>Ja</dc:creator>
  <cp:lastModifiedBy>Ja</cp:lastModifiedBy>
  <cp:revision>1</cp:revision>
  <dcterms:modified xsi:type="dcterms:W3CDTF">2022-01-12T20:16:22Z</dcterms:modified>
</cp:coreProperties>
</file>