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43E9-4F8A-4758-82F6-06348770E9AF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2616-3AF3-4A90-B576-6A1C7C5FEB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57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Nina Kulka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4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Krystian</a:t>
            </a:r>
            <a:r>
              <a:rPr lang="pl-PL" baseline="0" dirty="0" smtClean="0"/>
              <a:t> Kijanka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33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Monika </a:t>
            </a:r>
            <a:r>
              <a:rPr lang="pl-PL" smtClean="0"/>
              <a:t>Izworska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2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Brajan</a:t>
            </a:r>
            <a:r>
              <a:rPr lang="pl-PL" dirty="0" smtClean="0"/>
              <a:t> Kruciński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19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Maja Górniak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5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Amelia</a:t>
            </a:r>
            <a:r>
              <a:rPr lang="pl-PL" baseline="0" smtClean="0"/>
              <a:t> Jurkiewicz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65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Kuba Blukacz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616-3AF3-4A90-B576-6A1C7C5FEB3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22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73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6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3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43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83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7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98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8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AD9B-5975-41E4-B9E9-B0A4F700146C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692D-D9EC-4AF2-9C5C-11B9614C1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45638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Serdecznie dziękujemy za udział w konkursie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„ Stop cyberprzemocy”.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57606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Poniżej przedstawiamy prace konkursowe.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6" y="692696"/>
            <a:ext cx="869695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7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96672" cy="59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3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\Downloads\20210322_10154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75" y="0"/>
            <a:ext cx="473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5105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9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Ja\Downloads\Cyberprzem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Ja\Downloads\20210324_211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939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Application>Microsoft Office PowerPoint</Application>
  <PresentationFormat>Pokaz na ekranie (4:3)</PresentationFormat>
  <Paragraphs>16</Paragraphs>
  <Slides>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Serdecznie dziękujemy za udział w konkursie  „ Stop cyberprzemocy”.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Ja</cp:lastModifiedBy>
  <cp:revision>9</cp:revision>
  <dcterms:created xsi:type="dcterms:W3CDTF">2021-03-19T18:40:10Z</dcterms:created>
  <dcterms:modified xsi:type="dcterms:W3CDTF">2021-04-08T13:23:56Z</dcterms:modified>
</cp:coreProperties>
</file>